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74" r:id="rId4"/>
    <p:sldId id="265" r:id="rId5"/>
    <p:sldId id="275" r:id="rId6"/>
    <p:sldId id="266" r:id="rId7"/>
    <p:sldId id="277" r:id="rId8"/>
    <p:sldId id="276" r:id="rId9"/>
    <p:sldId id="270" r:id="rId10"/>
    <p:sldId id="267" r:id="rId11"/>
    <p:sldId id="280" r:id="rId12"/>
  </p:sldIdLst>
  <p:sldSz cx="9144000" cy="5143500" type="screen16x9"/>
  <p:notesSz cx="6858000" cy="9144000"/>
  <p:embeddedFontLst>
    <p:embeddedFont>
      <p:font typeface="10X10" panose="020D0604000000000000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10X10 Bold" panose="020D0604000000000000" pitchFamily="50" charset="-127"/>
      <p:regular r:id="rId17"/>
    </p:embeddedFont>
    <p:embeddedFont>
      <p:font typeface="Impact" panose="020B0806030902050204" pitchFamily="34" charset="0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213" autoAdjust="0"/>
  </p:normalViewPr>
  <p:slideViewPr>
    <p:cSldViewPr>
      <p:cViewPr varScale="1">
        <p:scale>
          <a:sx n="88" d="100"/>
          <a:sy n="88" d="100"/>
        </p:scale>
        <p:origin x="-65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1902486"/>
            <a:ext cx="4122034" cy="1029304"/>
            <a:chOff x="3020482" y="1902486"/>
            <a:chExt cx="4122034" cy="1029304"/>
          </a:xfrm>
        </p:grpSpPr>
        <p:sp>
          <p:nvSpPr>
            <p:cNvPr id="4" name="TextBox 3"/>
            <p:cNvSpPr txBox="1"/>
            <p:nvPr/>
          </p:nvSpPr>
          <p:spPr>
            <a:xfrm>
              <a:off x="3321318" y="1902486"/>
              <a:ext cx="16936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KT&amp;G </a:t>
              </a:r>
              <a:r>
                <a:rPr lang="ko-KR" altLang="en-US" sz="1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상상 </a:t>
              </a:r>
              <a:r>
                <a:rPr lang="en-US" altLang="ko-KR" sz="1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00868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volunteer </a:t>
              </a:r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팀 빌딩 첫 번째 발표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030512" y="2716346"/>
              <a:ext cx="31120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A</a:t>
              </a:r>
              <a:r>
                <a:rPr lang="ko-KR" altLang="en-US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조 </a:t>
              </a:r>
              <a:r>
                <a:rPr lang="ko-KR" altLang="en-US" sz="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김팀원</a:t>
              </a:r>
              <a:r>
                <a:rPr lang="ko-KR" altLang="en-US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ko-KR" altLang="en-US" sz="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최팀원</a:t>
              </a:r>
              <a:r>
                <a:rPr lang="ko-KR" altLang="en-US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ko-KR" altLang="en-US" sz="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박팀원</a:t>
              </a:r>
              <a:r>
                <a:rPr lang="ko-KR" altLang="en-US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ko-KR" altLang="en-US" sz="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최팀원</a:t>
              </a:r>
              <a:r>
                <a:rPr lang="ko-KR" altLang="en-US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ko-KR" altLang="en-US" sz="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이팀원</a:t>
              </a:r>
              <a:r>
                <a:rPr lang="ko-KR" altLang="en-US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ko-KR" altLang="en-US" sz="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정팀원</a:t>
              </a:r>
              <a:r>
                <a:rPr lang="ko-KR" altLang="en-US" sz="8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ko-KR" altLang="en-US" sz="8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황팀원</a:t>
              </a:r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잘린 사각형 3"/>
          <p:cNvSpPr/>
          <p:nvPr/>
        </p:nvSpPr>
        <p:spPr>
          <a:xfrm flipH="1">
            <a:off x="1403648" y="1550585"/>
            <a:ext cx="6336704" cy="2184179"/>
          </a:xfrm>
          <a:prstGeom prst="snip1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나눔 봉사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KT&amp;G </a:t>
            </a:r>
            <a:r>
              <a:rPr lang="ko-KR" altLang="en-US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상상 </a:t>
            </a:r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volunteer 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3729" y="256921"/>
            <a:ext cx="16936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istributing smile 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 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 </a:t>
            </a:r>
            <a:r>
              <a:rPr lang="en-US" altLang="ko-KR" sz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</a:t>
            </a:r>
            <a:endParaRPr lang="ko-KR" altLang="en-US" sz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DISS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98372" y="1668304"/>
            <a:ext cx="2002296" cy="1874375"/>
            <a:chOff x="1921632" y="1585410"/>
            <a:chExt cx="2002296" cy="1874375"/>
          </a:xfrm>
        </p:grpSpPr>
        <p:sp>
          <p:nvSpPr>
            <p:cNvPr id="10" name="직사각형 9"/>
            <p:cNvSpPr/>
            <p:nvPr/>
          </p:nvSpPr>
          <p:spPr>
            <a:xfrm>
              <a:off x="1993820" y="1882301"/>
              <a:ext cx="1930108" cy="15774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849" y="1965195"/>
              <a:ext cx="1761119" cy="1409651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921632" y="1585410"/>
              <a:ext cx="388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01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2261168" y="1682622"/>
              <a:ext cx="0" cy="12007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989626" y="1651469"/>
              <a:ext cx="11257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벽화 봉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사</a:t>
              </a:r>
            </a:p>
          </p:txBody>
        </p:sp>
      </p:grpSp>
      <p:sp>
        <p:nvSpPr>
          <p:cNvPr id="2" name="이등변 삼각형 1"/>
          <p:cNvSpPr/>
          <p:nvPr/>
        </p:nvSpPr>
        <p:spPr>
          <a:xfrm rot="5400000">
            <a:off x="4339088" y="2654647"/>
            <a:ext cx="228027" cy="14401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65170" y="2246256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대상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   :  </a:t>
            </a:r>
            <a:r>
              <a:rPr lang="ko-KR" altLang="en-US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선정된 주거지</a:t>
            </a:r>
            <a:endParaRPr lang="en-US" altLang="ko-KR" sz="9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한나_OTF" pitchFamily="50" charset="-127"/>
              <a:ea typeface="배달의민족 한나_OTF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어떻게 </a:t>
            </a:r>
            <a:r>
              <a:rPr lang="en-US" altLang="ko-KR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:  </a:t>
            </a:r>
            <a:r>
              <a:rPr lang="ko-KR" altLang="en-US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벽화 관련 전문가 섭외 후 팀원들과 봉사활동</a:t>
            </a:r>
            <a:endParaRPr lang="en-US" altLang="ko-KR" sz="9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한나_OTF" pitchFamily="50" charset="-127"/>
              <a:ea typeface="배달의민족 한나_OTF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준비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물</a:t>
            </a:r>
            <a:r>
              <a:rPr lang="ko-KR" altLang="en-US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 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:  </a:t>
            </a:r>
            <a:r>
              <a:rPr lang="ko-KR" altLang="en-US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미술관련재료</a:t>
            </a:r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한나_OTF" pitchFamily="50" charset="-127"/>
              <a:ea typeface="배달의민족 한나_OTF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35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38260" y="2427734"/>
            <a:ext cx="169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감사합니다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20143" y="2235236"/>
            <a:ext cx="614671" cy="354092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57938" y="2272099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DISS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15970" y="3336252"/>
            <a:ext cx="1693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KT&amp;G </a:t>
            </a: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상상 </a:t>
            </a:r>
            <a:r>
              <a:rPr lang="en-US" altLang="ko-KR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volunteer </a:t>
            </a:r>
            <a:endParaRPr lang="ko-KR" altLang="en-US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824810" y="1574524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99592" y="1574524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899592" y="3291830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706614" y="3291830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3446" y="1298836"/>
            <a:ext cx="1693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목차</a:t>
            </a: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0558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18770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26982" y="1995686"/>
            <a:ext cx="94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553002" y="1995686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580112" y="1995686"/>
            <a:ext cx="0" cy="9873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10476" y="2545027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팀 소개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43389" y="2483600"/>
            <a:ext cx="110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팀 봉사 </a:t>
            </a:r>
            <a:endParaRPr lang="en-US" altLang="ko-KR" sz="12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계획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55364" y="2554905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나눔 봉사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493707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417098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335842" y="2339823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995936" y="2419107"/>
            <a:ext cx="1656184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8648" y="2470428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팀 소개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205117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21840" y="2230517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7949398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DISS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1750" y="123494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팀 소개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5763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1694107"/>
            <a:ext cx="2797426" cy="18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4067944" y="1491630"/>
            <a:ext cx="0" cy="224304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/>
          <p:nvPr/>
        </p:nvCxnSpPr>
        <p:spPr>
          <a:xfrm flipH="1">
            <a:off x="4067944" y="2012353"/>
            <a:ext cx="864096" cy="360040"/>
          </a:xfrm>
          <a:prstGeom prst="curvedConnector3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933336" y="1954158"/>
            <a:ext cx="112018" cy="1120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78278" y="1872135"/>
            <a:ext cx="899592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조 이름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35041" y="185155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  <a:ea typeface="10X10 Bold" panose="020D0604000000000000" pitchFamily="50" charset="-127"/>
              </a:rPr>
              <a:t>D  I  S  </a:t>
            </a:r>
            <a:r>
              <a:rPr lang="en-US" altLang="ko-KR" sz="2800" spc="7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Impact" panose="020B0806030902050204" pitchFamily="34" charset="0"/>
                <a:ea typeface="10X10 Bold" panose="020D0604000000000000" pitchFamily="50" charset="-127"/>
              </a:rPr>
              <a:t>S</a:t>
            </a:r>
            <a:endParaRPr lang="ko-KR" altLang="en-US" sz="2800" spc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Impact" panose="020B0806030902050204" pitchFamily="34" charset="0"/>
              <a:ea typeface="10X10 Bold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2120" y="1553891"/>
            <a:ext cx="120416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</a:t>
            </a:r>
            <a:r>
              <a:rPr lang="en-US" altLang="ko-KR" sz="9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istributing </a:t>
            </a:r>
          </a:p>
          <a:p>
            <a:r>
              <a:rPr lang="en-US" altLang="ko-KR" sz="9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9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smile </a:t>
            </a:r>
            <a:endParaRPr lang="ko-KR" altLang="en-US" sz="9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0662" y="1709040"/>
            <a:ext cx="432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</a:t>
            </a:r>
            <a:r>
              <a:rPr lang="en-US" altLang="ko-KR" sz="9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</a:t>
            </a:r>
            <a:endParaRPr lang="ko-KR" altLang="en-US" sz="9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32136" y="1698023"/>
            <a:ext cx="537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9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</a:t>
            </a:r>
            <a:endParaRPr lang="ko-KR" altLang="en-US" sz="9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19217" y="1706714"/>
            <a:ext cx="537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9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</a:t>
            </a:r>
            <a:endParaRPr lang="ko-KR" altLang="en-US" sz="9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933336" y="2971542"/>
            <a:ext cx="112018" cy="1120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078278" y="2875201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봉사 </a:t>
            </a:r>
            <a:r>
              <a:rPr lang="ko-KR" altLang="en-US" sz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컨셉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52367" y="3029799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mpact" panose="020B0806030902050204" pitchFamily="34" charset="0"/>
                <a:ea typeface="10X10 Bold" panose="020D0604000000000000" pitchFamily="50" charset="-127"/>
              </a:rPr>
              <a:t>spectrum</a:t>
            </a:r>
            <a:endParaRPr lang="ko-KR" altLang="en-US" sz="2400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Impact" panose="020B0806030902050204" pitchFamily="34" charset="0"/>
              <a:ea typeface="10X10 Bold" panose="020D0604000000000000" pitchFamily="50" charset="-127"/>
            </a:endParaRPr>
          </a:p>
        </p:txBody>
      </p:sp>
      <p:pic>
        <p:nvPicPr>
          <p:cNvPr id="1027" name="Picture 3" descr="D:\발룬티어\이미지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940152" y="2973210"/>
            <a:ext cx="2001738" cy="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D:\발룬티어\이미지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52367" y="3491464"/>
            <a:ext cx="2001738" cy="8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KT&amp;G </a:t>
            </a:r>
            <a:r>
              <a:rPr lang="ko-KR" altLang="en-US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상상 </a:t>
            </a:r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volunteer 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2" grpId="0"/>
      <p:bldP spid="35" grpId="0"/>
      <p:bldP spid="36" grpId="0"/>
      <p:bldP spid="37" grpId="0"/>
      <p:bldP spid="39" grpId="0" animBg="1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8716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팀 봉사계획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7864" y="2196609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65124" y="2222009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" t="13562" r="1126" b="3105"/>
          <a:stretch/>
        </p:blipFill>
        <p:spPr bwMode="auto">
          <a:xfrm>
            <a:off x="5298249" y="1168323"/>
            <a:ext cx="1472400" cy="149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b="2223"/>
          <a:stretch/>
        </p:blipFill>
        <p:spPr>
          <a:xfrm>
            <a:off x="3710327" y="1174673"/>
            <a:ext cx="1457476" cy="147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팀 봉사계획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KT&amp;G </a:t>
            </a:r>
            <a:r>
              <a:rPr lang="ko-KR" altLang="en-US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상상 </a:t>
            </a:r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volunteer 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3729" y="256921"/>
            <a:ext cx="16936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istributing smile 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 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 </a:t>
            </a:r>
            <a:r>
              <a:rPr lang="en-US" altLang="ko-KR" sz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</a:t>
            </a:r>
            <a:endParaRPr lang="ko-KR" altLang="en-US" sz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DISS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발룬티어\이미지 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r="12379"/>
          <a:stretch/>
        </p:blipFill>
        <p:spPr bwMode="auto">
          <a:xfrm>
            <a:off x="2123729" y="2753865"/>
            <a:ext cx="1472982" cy="14804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 descr="8ef481a2610cdcfefbb03f2e063a0ad2.jpg"/>
          <p:cNvPicPr>
            <a:picLocks noChangeAspect="1"/>
          </p:cNvPicPr>
          <p:nvPr/>
        </p:nvPicPr>
        <p:blipFill rotWithShape="1">
          <a:blip r:embed="rId6" cstate="print"/>
          <a:srcRect l="12053" r="12015"/>
          <a:stretch/>
        </p:blipFill>
        <p:spPr>
          <a:xfrm>
            <a:off x="3710327" y="2764812"/>
            <a:ext cx="1472400" cy="147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 rotWithShape="1">
          <a:blip r:embed="rId7"/>
          <a:srcRect r="86" b="19769"/>
          <a:stretch/>
        </p:blipFill>
        <p:spPr bwMode="auto">
          <a:xfrm>
            <a:off x="5297959" y="2755776"/>
            <a:ext cx="1472981" cy="147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7"/>
          <a:srcRect r="86" b="19769"/>
          <a:stretch/>
        </p:blipFill>
        <p:spPr bwMode="auto">
          <a:xfrm>
            <a:off x="2123730" y="1174674"/>
            <a:ext cx="1472981" cy="147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9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83501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5781" y="145266"/>
            <a:ext cx="110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팀 봉사계획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56376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KT&amp;G </a:t>
            </a:r>
            <a:r>
              <a:rPr lang="ko-KR" altLang="en-US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상상 </a:t>
            </a:r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volunteer 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3729" y="256921"/>
            <a:ext cx="16936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istributing smile 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 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 </a:t>
            </a:r>
            <a:r>
              <a:rPr lang="en-US" altLang="ko-KR" sz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</a:t>
            </a:r>
            <a:endParaRPr lang="ko-KR" altLang="en-US" sz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DISS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87824" y="1567543"/>
            <a:ext cx="4320480" cy="222834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471528" y="2156090"/>
            <a:ext cx="2891206" cy="1334186"/>
            <a:chOff x="4471528" y="2156090"/>
            <a:chExt cx="2891206" cy="1334186"/>
          </a:xfrm>
        </p:grpSpPr>
        <p:sp>
          <p:nvSpPr>
            <p:cNvPr id="20" name="TextBox 19"/>
            <p:cNvSpPr txBox="1"/>
            <p:nvPr/>
          </p:nvSpPr>
          <p:spPr>
            <a:xfrm>
              <a:off x="4482414" y="2156090"/>
              <a:ext cx="2880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- 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대상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 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: 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유기동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물</a:t>
              </a:r>
              <a:endParaRPr lang="en-US" altLang="ko-KR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- 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어디서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:  </a:t>
              </a:r>
              <a:r>
                <a:rPr lang="ko-KR" altLang="en-US" sz="9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화성시</a:t>
              </a:r>
              <a:r>
                <a:rPr lang="ko-KR" altLang="en-US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징검다리 보호소  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/ 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안산시 </a:t>
              </a:r>
              <a:r>
                <a:rPr lang="ko-KR" altLang="en-US" sz="9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부곡동</a:t>
              </a:r>
              <a:endParaRPr lang="en-US" altLang="ko-KR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- 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어떻게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: 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유기동물 사료배식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, 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보호수 청소 및 소독</a:t>
              </a:r>
              <a:endParaRPr lang="en-US" altLang="ko-KR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71528" y="2878570"/>
              <a:ext cx="2880320" cy="611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_OTF" pitchFamily="50" charset="-127"/>
                  <a:ea typeface="배달의민족 한나_OTF" pitchFamily="50" charset="-127"/>
                </a:rPr>
                <a:t>    대상 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_OTF" pitchFamily="50" charset="-127"/>
                  <a:ea typeface="배달의민족 한나_OTF" pitchFamily="50" charset="-127"/>
                </a:rPr>
                <a:t>    : 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유기동물 배변 청소</a:t>
              </a:r>
              <a:endParaRPr lang="en-US" altLang="ko-KR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- 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준비물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 </a:t>
              </a:r>
              <a:r>
                <a:rPr lang="en-US" altLang="ko-KR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 </a:t>
              </a:r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:  </a:t>
              </a:r>
              <a:r>
                <a:rPr lang="ko-KR" altLang="en-US" sz="9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유기동물 사료 및 유기동물에 대한 사랑</a:t>
              </a:r>
              <a:endParaRPr lang="en-US" altLang="ko-KR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283968" y="1849172"/>
            <a:ext cx="1511836" cy="338554"/>
            <a:chOff x="4211960" y="1718540"/>
            <a:chExt cx="1511836" cy="338554"/>
          </a:xfrm>
        </p:grpSpPr>
        <p:sp>
          <p:nvSpPr>
            <p:cNvPr id="23" name="TextBox 22"/>
            <p:cNvSpPr txBox="1"/>
            <p:nvPr/>
          </p:nvSpPr>
          <p:spPr>
            <a:xfrm>
              <a:off x="4211960" y="1718540"/>
              <a:ext cx="427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02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603588" y="1842388"/>
              <a:ext cx="0" cy="12007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573910" y="1801434"/>
              <a:ext cx="1149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_OTF" pitchFamily="50" charset="-127"/>
                  <a:ea typeface="배달의민족 한나_OTF" pitchFamily="50" charset="-127"/>
                </a:rPr>
                <a:t>유기동물 사랑 나눔</a:t>
              </a:r>
              <a:endPara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b="2223"/>
          <a:stretch/>
        </p:blipFill>
        <p:spPr>
          <a:xfrm>
            <a:off x="2096825" y="1684250"/>
            <a:ext cx="1971119" cy="19785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5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2410599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94608" y="2464609"/>
            <a:ext cx="1693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0X10" panose="020D0604000000000000" pitchFamily="50" charset="-127"/>
                <a:ea typeface="10X10" panose="020D0604000000000000" pitchFamily="50" charset="-127"/>
              </a:rPr>
              <a:t>나눔 봉사</a:t>
            </a:r>
            <a:endParaRPr lang="ko-KR" altLang="en-US" sz="15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7864" y="2196609"/>
            <a:ext cx="504056" cy="404614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65124" y="2222009"/>
            <a:ext cx="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2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6245965" y="1930370"/>
            <a:ext cx="1930108" cy="1577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596724" y="1930370"/>
            <a:ext cx="1930108" cy="1577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>
            <a:endCxn id="8" idx="1"/>
          </p:cNvCxnSpPr>
          <p:nvPr/>
        </p:nvCxnSpPr>
        <p:spPr>
          <a:xfrm>
            <a:off x="323528" y="258522"/>
            <a:ext cx="7872875" cy="1763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1750" y="134380"/>
            <a:ext cx="89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나눔 봉사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96403" y="140816"/>
            <a:ext cx="50291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KT&amp;G </a:t>
            </a:r>
            <a:r>
              <a:rPr lang="ko-KR" altLang="en-US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상상 </a:t>
            </a:r>
            <a:r>
              <a:rPr lang="en-US" altLang="ko-KR" sz="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volunteer 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3729" y="256921"/>
            <a:ext cx="16936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istributing smile 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I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 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 </a:t>
            </a:r>
            <a:r>
              <a:rPr lang="en-US" altLang="ko-KR" sz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</a:t>
            </a:r>
            <a:r>
              <a:rPr lang="en-US" altLang="ko-KR" sz="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ang</a:t>
            </a:r>
            <a:endParaRPr lang="ko-KR" altLang="en-US" sz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DISS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3136" y="1930370"/>
            <a:ext cx="1930108" cy="1577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65" y="2013264"/>
            <a:ext cx="1761119" cy="140965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9" y="2013264"/>
            <a:ext cx="1761119" cy="140965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2535" r="50738" b="-788"/>
          <a:stretch/>
        </p:blipFill>
        <p:spPr>
          <a:xfrm>
            <a:off x="6339273" y="2013264"/>
            <a:ext cx="1761119" cy="140965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70948" y="1633479"/>
            <a:ext cx="38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221370" y="1730691"/>
            <a:ext cx="0" cy="1200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49828" y="1699538"/>
            <a:ext cx="1125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벽화 봉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91880" y="1633479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3894436" y="1730691"/>
            <a:ext cx="0" cy="1200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612008" y="1699538"/>
            <a:ext cx="1125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플래시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몹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_OTF" pitchFamily="50" charset="-127"/>
              <a:ea typeface="배달의민족 한나_OTF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21171" y="1633479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534613" y="1730691"/>
            <a:ext cx="0" cy="1200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252185" y="1699538"/>
            <a:ext cx="1125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반찬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 </a:t>
            </a:r>
            <a:r>
              <a:rPr lang="ko-KR" altLang="en-US" sz="9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_OTF" pitchFamily="50" charset="-127"/>
                <a:ea typeface="배달의민족 한나_OTF" pitchFamily="50" charset="-127"/>
              </a:rPr>
              <a:t>제공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한나_OTF" pitchFamily="50" charset="-127"/>
              <a:ea typeface="배달의민족 한나_OTF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21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181</Words>
  <Application>Microsoft Office PowerPoint</Application>
  <PresentationFormat>화면 슬라이드 쇼(16:9)</PresentationFormat>
  <Paragraphs>71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굴림</vt:lpstr>
      <vt:lpstr>Arial</vt:lpstr>
      <vt:lpstr>10X10</vt:lpstr>
      <vt:lpstr>a가을소풍B</vt:lpstr>
      <vt:lpstr>맑은 고딕</vt:lpstr>
      <vt:lpstr>10X10 Bold</vt:lpstr>
      <vt:lpstr>배달의민족 한나_OTF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이예은</cp:lastModifiedBy>
  <cp:revision>56</cp:revision>
  <dcterms:created xsi:type="dcterms:W3CDTF">2015-03-17T10:14:13Z</dcterms:created>
  <dcterms:modified xsi:type="dcterms:W3CDTF">2015-03-31T17:59:13Z</dcterms:modified>
</cp:coreProperties>
</file>